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57" r:id="rId3"/>
    <p:sldId id="259" r:id="rId4"/>
    <p:sldId id="268" r:id="rId5"/>
    <p:sldId id="267" r:id="rId6"/>
    <p:sldId id="277" r:id="rId7"/>
    <p:sldId id="260" r:id="rId8"/>
    <p:sldId id="274" r:id="rId9"/>
    <p:sldId id="276" r:id="rId10"/>
    <p:sldId id="271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14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2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jpeg>
</file>

<file path=ppt/media/image22.PNG>
</file>

<file path=ppt/media/image23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lawn mower, laying, farm machine&#10;&#10;Description automatically generated">
            <a:extLst>
              <a:ext uri="{FF2B5EF4-FFF2-40B4-BE49-F238E27FC236}">
                <a16:creationId xmlns:a16="http://schemas.microsoft.com/office/drawing/2014/main" id="{C9FAF1B9-ED1E-4313-90B3-3945F12462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0" b="79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9616D4-6608-45E4-81E6-406A03F0A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1695576"/>
            <a:ext cx="8652938" cy="2857191"/>
          </a:xfrm>
        </p:spPr>
        <p:txBody>
          <a:bodyPr anchor="ctr">
            <a:normAutofit/>
          </a:bodyPr>
          <a:lstStyle/>
          <a:p>
            <a:r>
              <a:rPr lang="en-GB" sz="5000"/>
              <a:t>Evolving complex terrain navigation: Emergent</a:t>
            </a:r>
            <a:br>
              <a:rPr lang="en-GB" sz="5000"/>
            </a:br>
            <a:r>
              <a:rPr lang="en-GB" sz="5000"/>
              <a:t>contour following from a low-resolution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5E92F-18CE-4A23-A963-FB834C2B76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en-GB" sz="1300" dirty="0"/>
              <a:t>Dexter R. Shepherd∗, James C. Knight∗</a:t>
            </a:r>
            <a:br>
              <a:rPr lang="en-GB" sz="1300" dirty="0"/>
            </a:br>
            <a:r>
              <a:rPr lang="en-GB" sz="1300" dirty="0"/>
              <a:t>Department of Informatics, University of Sussex, Brighton, United Kingdom</a:t>
            </a:r>
          </a:p>
        </p:txBody>
      </p:sp>
    </p:spTree>
    <p:extLst>
      <p:ext uri="{BB962C8B-B14F-4D97-AF65-F5344CB8AC3E}">
        <p14:creationId xmlns:p14="http://schemas.microsoft.com/office/powerpoint/2010/main" val="3980136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E2EF1-098A-4821-B31F-CB6C90776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4135D-4CE5-44FC-958C-103D7A37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Version 1 – no back bending</a:t>
            </a:r>
          </a:p>
          <a:p>
            <a:r>
              <a:rPr lang="en-GB" dirty="0"/>
              <a:t>Version 2 – Back bending and suspension</a:t>
            </a:r>
          </a:p>
          <a:p>
            <a:r>
              <a:rPr lang="en-GB" dirty="0"/>
              <a:t>Version 3 – Better rotating and improved </a:t>
            </a:r>
            <a:r>
              <a:rPr lang="en-GB" dirty="0" err="1"/>
              <a:t>Whegs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All using the Raspberry Pi Zero</a:t>
            </a:r>
          </a:p>
        </p:txBody>
      </p:sp>
      <p:pic>
        <p:nvPicPr>
          <p:cNvPr id="7" name="Picture 6" descr="A picture containing outdoor, ground, grass, fungus&#10;&#10;Description automatically generated">
            <a:extLst>
              <a:ext uri="{FF2B5EF4-FFF2-40B4-BE49-F238E27FC236}">
                <a16:creationId xmlns:a16="http://schemas.microsoft.com/office/drawing/2014/main" id="{851D13BD-0C77-4E79-B51B-E8C71FCE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80" y="3752446"/>
            <a:ext cx="4110644" cy="2740429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ECC2B55-D673-477A-BAB4-962D8B9E5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31F8215-14DB-4B86-9B90-CAD91712B5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8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Low resolution sensing lead to correct predictions</a:t>
            </a:r>
          </a:p>
        </p:txBody>
      </p:sp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 (hardware)</a:t>
            </a:r>
          </a:p>
          <a:p>
            <a:r>
              <a:rPr lang="en-GB" dirty="0"/>
              <a:t>Explore methods of enabling an agent to understand its own limitations (software)</a:t>
            </a:r>
          </a:p>
          <a:p>
            <a:r>
              <a:rPr lang="en-GB" dirty="0"/>
              <a:t>Attempt to cross the reality gap from simulated terrain avoidance to physical robotics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pPr lvl="1"/>
            <a:r>
              <a:rPr lang="en-GB" dirty="0"/>
              <a:t>Cyclic leg movement</a:t>
            </a:r>
          </a:p>
          <a:p>
            <a:pPr lvl="1"/>
            <a:r>
              <a:rPr lang="en-GB" dirty="0"/>
              <a:t>Back bending</a:t>
            </a:r>
          </a:p>
          <a:p>
            <a:pPr lvl="1"/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 and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with conv 2D architecture 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endParaRPr lang="en-GB" dirty="0"/>
          </a:p>
        </p:txBody>
      </p:sp>
      <p:pic>
        <p:nvPicPr>
          <p:cNvPr id="7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2D413AA2-FFCC-4B4B-8016-49063B721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444" y="3674337"/>
            <a:ext cx="4916067" cy="25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FDD1-E180-474E-935A-06F124AA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A30E-49F3-4305-A302-473A88B53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Performed best with a 2D convolutional neural network </a:t>
            </a:r>
          </a:p>
          <a:p>
            <a:r>
              <a:rPr lang="en-GB" dirty="0"/>
              <a:t>Rule based approach outperformed evolution</a:t>
            </a:r>
          </a:p>
          <a:p>
            <a:r>
              <a:rPr lang="en-GB" dirty="0"/>
              <a:t>Evolved to use contours</a:t>
            </a: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0625C5-8D71-4119-9706-3FD4906C3D7F}"/>
              </a:ext>
            </a:extLst>
          </p:cNvPr>
          <p:cNvSpPr txBox="1"/>
          <p:nvPr/>
        </p:nvSpPr>
        <p:spPr>
          <a:xfrm>
            <a:off x="9813134" y="6385299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CNN Microbial</a:t>
            </a:r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F7279A6B-5958-4BB5-8674-46D8DAC4E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56" y="4278065"/>
            <a:ext cx="3169444" cy="2154467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7FAFDD99-F0A3-4912-B070-7E31BE8EB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85" y="3917326"/>
            <a:ext cx="4361255" cy="271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1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 and post processing</a:t>
            </a:r>
          </a:p>
          <a:p>
            <a:r>
              <a:rPr lang="en-GB" dirty="0"/>
              <a:t>Off-the-shelf Kinect</a:t>
            </a:r>
          </a:p>
          <a:p>
            <a:endParaRPr lang="en-GB" dirty="0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C54B76-2306-4CA3-B4F7-233BF3E81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17" y="3523346"/>
            <a:ext cx="2513215" cy="2969529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1E0054C-7636-42F5-93CB-6F82D84C07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215" y="3020343"/>
            <a:ext cx="5206554" cy="1468515"/>
          </a:xfrm>
          <a:prstGeom prst="rect">
            <a:avLst/>
          </a:prstGeom>
        </p:spPr>
      </p:pic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464B741-DE50-429E-BCD8-777BC8EE9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384" y="1641340"/>
            <a:ext cx="5116215" cy="156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4BB0-03A7-4457-978C-608421DE0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62C8-542F-47BC-B82C-0D9EC4B99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Applying trained model on the vision</a:t>
            </a:r>
          </a:p>
          <a:p>
            <a:r>
              <a:rPr lang="en-GB" dirty="0"/>
              <a:t>Visual compression</a:t>
            </a:r>
          </a:p>
          <a:p>
            <a:r>
              <a:rPr lang="en-GB" dirty="0"/>
              <a:t>Interpolation methods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36B831F-A850-48E2-A5A5-A6EFC9E59A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742" y="4849823"/>
            <a:ext cx="2141940" cy="160645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ED650F-B1C6-48DD-9F9D-2EDCAD17CDDA}"/>
              </a:ext>
            </a:extLst>
          </p:cNvPr>
          <p:cNvCxnSpPr>
            <a:cxnSpLocks/>
          </p:cNvCxnSpPr>
          <p:nvPr/>
        </p:nvCxnSpPr>
        <p:spPr>
          <a:xfrm>
            <a:off x="5261890" y="5713563"/>
            <a:ext cx="710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5F2C110-E0CA-4BDE-8D14-E2D46C48C1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822" y="2924190"/>
            <a:ext cx="3035814" cy="3392431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E3AFE829-E4DD-4F70-90DD-02C0B40689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94" y="4981599"/>
            <a:ext cx="4751250" cy="146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999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68A-96FE-4D04-8323-A02D33B6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of 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464F4-E02A-4E1B-96FE-CDF58A3EE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Conv2D network</a:t>
            </a:r>
          </a:p>
          <a:p>
            <a:r>
              <a:rPr lang="en-GB" dirty="0"/>
              <a:t>Mainly avoided difficult terrain</a:t>
            </a:r>
          </a:p>
          <a:p>
            <a:r>
              <a:rPr lang="en-GB" dirty="0"/>
              <a:t>Noise complications</a:t>
            </a:r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F142B07-6588-4525-AF5D-D77294E0E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707" y="2809886"/>
            <a:ext cx="4024979" cy="301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98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369</Words>
  <Application>Microsoft Office PowerPoint</Application>
  <PresentationFormat>Widescreen</PresentationFormat>
  <Paragraphs>49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Evolving complex terrain navigation: Emergent contour following from a low-resolution sensor</vt:lpstr>
      <vt:lpstr>Aims of the project</vt:lpstr>
      <vt:lpstr>Inspiration</vt:lpstr>
      <vt:lpstr>Genetic approach and network</vt:lpstr>
      <vt:lpstr>Simulation</vt:lpstr>
      <vt:lpstr>Simulation results</vt:lpstr>
      <vt:lpstr>Computer vision</vt:lpstr>
      <vt:lpstr>Crossing the reality gap</vt:lpstr>
      <vt:lpstr>Results of crossing the reality gap</vt:lpstr>
      <vt:lpstr>Physical robot implementation</vt:lpstr>
      <vt:lpstr>Conclusions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52</cp:revision>
  <dcterms:created xsi:type="dcterms:W3CDTF">2022-04-21T09:40:11Z</dcterms:created>
  <dcterms:modified xsi:type="dcterms:W3CDTF">2022-12-14T15:46:38Z</dcterms:modified>
</cp:coreProperties>
</file>

<file path=docProps/thumbnail.jpeg>
</file>